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0B42F-002E-AA2F-E040-BA98926F9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5B45D-9277-89DA-A8E6-F527DB249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90D44-701D-5023-81A3-56335589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E7E23-62C5-CD19-0E59-6E8652A9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E2FED-D6A5-FD62-4EF7-77B36D38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0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9733E-6FCC-F049-2251-23EC8BCF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8C9B96-2DF7-B3E0-5363-9FCE48D81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AA1A2-9F25-960E-E530-3BBA464E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AB310-AA6E-95A1-8D7B-3707214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97C90-5C2E-3E65-60A2-B32874ED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1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958F42-5BA1-EA10-0F74-CD066A84D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9E4F2-9A1E-D246-712C-6A82955E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56A32-5B65-97B1-B245-8D2B3DD7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BA7ED-35C8-5C42-BEEE-399E1472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2625D-6758-9172-1BDF-C85C5E5C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5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EDF55-D1DF-D142-46C7-436E2EC5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11F95-9DCE-B766-B100-040505F4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B3542-4855-3D8C-F768-8069718A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93468-3FCC-1E42-7DA9-2FEEA5DC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61279-7F65-EC92-CD2B-E9228985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C3657-2F35-77FE-0087-3031CBA2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815D4-296C-4AE4-8258-22D8F5191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BD776-86A1-E971-BE3A-3FFF1C77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91C05-3173-D854-D204-E3761F27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A4252-BC4C-808C-31BF-589D9DEC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3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241ED-5C64-FE00-C6F5-D411CDAC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25505-C178-3906-C964-269B6652B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969770-C48E-246C-BD39-726643241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6DC81-A286-485E-6806-8F03C5A2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304F9-0D20-0C2C-4024-2E8AB79E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486C4-CB36-AAD2-AEF8-AD7E328F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5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83BA9-037C-2786-11EC-F7CEB326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5AC21-5344-732E-B7D5-E249356D1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F4DE9-A1AF-8AD3-086A-7B005F07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B07C03-D270-47A6-C958-2B3E98522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90396-F74B-FB5D-3D46-60F247E04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26CE06-4ADD-EB26-0CCB-D23C03DD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E280E2-6393-2163-A40A-646B0F2E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36DAB7-A5F2-F6A0-B6C9-D36006F9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F128-9B3F-844E-B96C-54BEC1A2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4CDBC0-DA0C-423A-1D03-DF65F9AB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8F12D9-AC38-02C4-C25C-52B9422D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0F8C4-CEFA-D3BC-6857-AB747AF6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9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01AE46-0019-2B11-E2E4-A30646BF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9B1C8C-6A1B-C182-91F9-346917D9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AF5B-D2A0-CD73-5FD3-8E7BE538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63F8E-9294-F632-539B-571DE869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88D7-0E22-AB1A-8624-4E9F4623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3A88F8-7D8A-0BAC-FE85-A0CF0203A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859FD-01F8-F554-6B4C-182B476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7CEFD7-6FA3-F2C9-94E1-6F1AB968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9B9BA-B4A3-401B-4F22-6EB2CF48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3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7BF5E-FAF6-4F71-8CFE-C5D35BC7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72A92-4887-5644-5C97-6E0B42E8C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C45A4-964F-AB82-D01E-9DC692A5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C13E19-8AEC-458A-46F5-CCC85CF7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BCD5A-5937-1C0D-7857-FE903D51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81F40-30EA-7242-94A5-05C51E4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8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B98F22-26BB-8CFF-B709-C7456D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2E84F-7CD5-C97E-523A-36E64953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2F497-E5B6-95EF-FD08-BDA855928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0C4DD-CEF3-72C8-753E-19FA862B5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BF650-2576-B933-2244-FE5C60120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래픽 디자인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86A660-62AF-54DA-DFAB-094FC68E7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61607D-1133-B2EF-DC00-981232B1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C9B445-AAA9-4BE7-B041-FDD84CAE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조윤정</dc:creator>
  <cp:lastModifiedBy>조윤정</cp:lastModifiedBy>
  <cp:revision>2</cp:revision>
  <dcterms:created xsi:type="dcterms:W3CDTF">2026-01-07T19:07:05Z</dcterms:created>
  <dcterms:modified xsi:type="dcterms:W3CDTF">2026-01-07T19:33:16Z</dcterms:modified>
</cp:coreProperties>
</file>